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84" r:id="rId4"/>
    <p:sldId id="269" r:id="rId5"/>
    <p:sldId id="303" r:id="rId6"/>
    <p:sldId id="287" r:id="rId7"/>
    <p:sldId id="295" r:id="rId8"/>
    <p:sldId id="296" r:id="rId9"/>
    <p:sldId id="289" r:id="rId10"/>
    <p:sldId id="290" r:id="rId11"/>
    <p:sldId id="286" r:id="rId12"/>
    <p:sldId id="306" r:id="rId13"/>
    <p:sldId id="266" r:id="rId14"/>
    <p:sldId id="267" r:id="rId15"/>
    <p:sldId id="268" r:id="rId16"/>
    <p:sldId id="307" r:id="rId17"/>
    <p:sldId id="309" r:id="rId18"/>
    <p:sldId id="259" r:id="rId19"/>
    <p:sldId id="285" r:id="rId20"/>
    <p:sldId id="265" r:id="rId21"/>
    <p:sldId id="264" r:id="rId22"/>
    <p:sldId id="260" r:id="rId23"/>
    <p:sldId id="274" r:id="rId24"/>
    <p:sldId id="275" r:id="rId25"/>
    <p:sldId id="270" r:id="rId26"/>
    <p:sldId id="310" r:id="rId27"/>
    <p:sldId id="299" r:id="rId28"/>
    <p:sldId id="300" r:id="rId29"/>
    <p:sldId id="302" r:id="rId30"/>
    <p:sldId id="301" r:id="rId31"/>
    <p:sldId id="311" r:id="rId32"/>
    <p:sldId id="261" r:id="rId33"/>
    <p:sldId id="298" r:id="rId34"/>
    <p:sldId id="26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6382B-FB02-4CF9-BC13-54FB051EAB88}" type="datetimeFigureOut">
              <a:rPr lang="zh-TW" altLang="en-US" smtClean="0"/>
              <a:pPr/>
              <a:t>2019/5/13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B43B39-B2CB-460D-9C9D-2DE054A659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176" y="62068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準公共化幼兒園</a:t>
            </a:r>
            <a:r>
              <a:rPr lang="en-US" altLang="zh-TW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經營管理與經驗分享座談會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6476" y="3228536"/>
            <a:ext cx="8071048" cy="257672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引言人：吳明見</a:t>
            </a:r>
            <a:endParaRPr lang="en-US" altLang="zh-TW" sz="3600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zh-TW" sz="3600" b="1" dirty="0">
                <a:solidFill>
                  <a:srgbClr val="FFC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社團法人中華國際幼兒文教聯合</a:t>
            </a:r>
            <a:r>
              <a:rPr lang="zh-TW" altLang="zh-TW" sz="3600" b="1" dirty="0" smtClean="0">
                <a:solidFill>
                  <a:srgbClr val="FFC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總會</a:t>
            </a:r>
            <a:r>
              <a:rPr lang="zh-TW" altLang="en-US" sz="3600" b="1" dirty="0" smtClean="0">
                <a:solidFill>
                  <a:srgbClr val="FFC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第</a:t>
            </a:r>
            <a:r>
              <a:rPr lang="en-US" altLang="zh-TW" sz="3600" b="1" dirty="0" smtClean="0">
                <a:solidFill>
                  <a:srgbClr val="FFC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21</a:t>
            </a:r>
            <a:r>
              <a:rPr lang="zh-TW" altLang="en-US" sz="3600" b="1" dirty="0" smtClean="0">
                <a:solidFill>
                  <a:srgbClr val="FFC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屆總會長</a:t>
            </a:r>
            <a:endParaRPr lang="en-US" altLang="zh-TW" sz="3600" b="1" dirty="0">
              <a:solidFill>
                <a:srgbClr val="FFC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altLang="zh-TW" sz="3600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主講者</a:t>
            </a:r>
            <a:r>
              <a:rPr lang="zh-TW" altLang="en-US" sz="36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黃正雄</a:t>
            </a:r>
            <a:r>
              <a:rPr lang="zh-TW" altLang="zh-TW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嘉義縣幼兒教育學會第十三屆</a:t>
            </a:r>
            <a:r>
              <a:rPr lang="zh-TW" altLang="zh-TW" sz="36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理事長</a:t>
            </a:r>
            <a:endParaRPr lang="zh-TW" alt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擔心退場問題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加入準公共化所增加的薪資及勞健保成本，已經藉由調整收費來反映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署長建議研議讓中途退出的園所，原本就讀的幼童，仍然用準公共化的收費直到畢業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_s75AuvnwtY6m4-n3xOYNG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123" y="3717032"/>
            <a:ext cx="575194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丞相，起風了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當舊方案從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120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人以上的收費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8,000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元，改成新方案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180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人以下收費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9,500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元，會增加很多園所符合加入的要件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20160505001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84984"/>
            <a:ext cx="5874973" cy="34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為什麼要加入準公共化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政府持續增加公幼及非營利的數量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提高老師的待遇及降低家長的負擔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師生比如果變成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1:13</a:t>
            </a:r>
          </a:p>
          <a:p>
            <a:pPr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政府持續增加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公幼及非營利的數量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zh-TW" altLang="zh-TW" sz="4300" dirty="0" smtClean="0">
                <a:latin typeface="標楷體" pitchFamily="65" charset="-120"/>
                <a:ea typeface="標楷體" pitchFamily="65" charset="-120"/>
              </a:rPr>
              <a:t>增設公幼及非營利幼兒園的目標</a:t>
            </a:r>
            <a:endParaRPr lang="en-US" altLang="zh-TW" sz="4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3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3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4300" dirty="0" smtClean="0">
                <a:latin typeface="標楷體" pitchFamily="65" charset="-120"/>
                <a:ea typeface="標楷體" pitchFamily="65" charset="-120"/>
              </a:rPr>
              <a:t>年增加公共化幼兒園（含公幼、非營利幼兒園）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en-US" sz="4300" dirty="0" smtClean="0">
                <a:latin typeface="標楷體" pitchFamily="65" charset="-120"/>
                <a:ea typeface="標楷體" pitchFamily="65" charset="-120"/>
              </a:rPr>
              <a:t>班，共提供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79,000</a:t>
            </a:r>
            <a:r>
              <a:rPr lang="zh-TW" altLang="en-US" sz="4300" dirty="0" smtClean="0">
                <a:latin typeface="標楷體" pitchFamily="65" charset="-120"/>
                <a:ea typeface="標楷體" pitchFamily="65" charset="-120"/>
              </a:rPr>
              <a:t>個名額，估計將達到全台「國小校校有附設幼兒園」的目標。</a:t>
            </a:r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一個都會區與非都會區的孩子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都是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1/79000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都會區的孩子               非都會區孩子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 descr="1049228658_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80309"/>
            <a:ext cx="2736304" cy="3811766"/>
          </a:xfrm>
          <a:prstGeom prst="rect">
            <a:avLst/>
          </a:prstGeom>
        </p:spPr>
      </p:pic>
      <p:pic>
        <p:nvPicPr>
          <p:cNvPr id="5" name="圖片 4" descr="1340169893-3351491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64904"/>
            <a:ext cx="5052256" cy="377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不用一千家就能達成目標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教育部說要提供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79,000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個就讀公共幼兒園的機會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如果讓符合收費標準的幼兒園加入準公共化，每個園所平均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878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家就能達到教育部的目標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提高老師的待遇及降低家長的負擔</a:t>
            </a:r>
            <a:endParaRPr lang="zh-TW" altLang="en-US" sz="4400" dirty="0"/>
          </a:p>
        </p:txBody>
      </p:sp>
      <p:pic>
        <p:nvPicPr>
          <p:cNvPr id="4" name="內容版面配置區 3" descr="1540474902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733328" cy="4733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如果師生比真的變成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1:13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羊毛出在羊身上，勢必調漲學費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師生比降低，缺老師的問題會更嚴重，如果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29,000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元都請不到老師了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加入準公共化師生比簽約是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1:15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，如果降低至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1:13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理論上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會藉由調漲學費來反映成本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現代版「國王的新衣」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有人說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有智慧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的人不會加入準公共化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事實卻是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嘉義縣幼教學會理監事共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十六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位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加入準公共化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位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十二位中有六位當過理事長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370" y="3789040"/>
            <a:ext cx="2138630" cy="29815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準公共化是劣幣驅逐良幣嗎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530870632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4071280" cy="2780929"/>
          </a:xfrm>
        </p:spPr>
      </p:pic>
      <p:pic>
        <p:nvPicPr>
          <p:cNvPr id="5" name="圖片 4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2558" y="1700808"/>
            <a:ext cx="507144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學年新實施的方案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Michelle\Desktop\2019040200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4000" cy="522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我們不一樣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私幼準公共化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≠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非營利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私幼準公共化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≠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非營利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私幼準公共化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≠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非營利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很重要所以要講三次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800" dirty="0" smtClean="0"/>
          </a:p>
          <a:p>
            <a:endParaRPr lang="en-US" altLang="zh-TW" sz="4800" dirty="0" smtClean="0"/>
          </a:p>
          <a:p>
            <a:endParaRPr lang="zh-TW" altLang="en-US" sz="4800" dirty="0"/>
          </a:p>
        </p:txBody>
      </p:sp>
      <p:pic>
        <p:nvPicPr>
          <p:cNvPr id="6" name="圖片 5" descr="a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2926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2704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私幼加入準公共化好嗎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thumbn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536504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私幼準公共化的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提高教保服務人員薪資。</a:t>
            </a:r>
          </a:p>
          <a:p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減輕家長育兒費用負擔。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改善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實際收費與系統登錄不同的問題。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滿五歲幼童擇優補助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不用辦理大班免學費相關手續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解決勞保高薪低報的問題。</a:t>
            </a:r>
          </a:p>
          <a:p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2~4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歲幼童入學率。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準公共化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VS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育兒津貼</a:t>
            </a:r>
            <a:endParaRPr lang="zh-TW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>
            <a:normAutofit/>
          </a:bodyPr>
          <a:lstStyle/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以上試算以學費到達收費上限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4" y="1844824"/>
          <a:ext cx="8208912" cy="37444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68"/>
                <a:gridCol w="2448272"/>
                <a:gridCol w="2448272"/>
              </a:tblGrid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班別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準公共化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育兒津貼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歲班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6700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2500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3~5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歲班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4500~5500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2500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中低及低收入戶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9000~11200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2500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歲班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4500~5500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2500~5000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育兒津貼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準公共化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育兒津貼無法提高老師的實質收入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準公共化吸引更多學生就讀幼教相關科系，解決幼教職場缺老師的困境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3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私幼準公共化的缺點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依各園核定人數多寡訂定收費標準不合理。</a:t>
            </a: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限制加入準公化的收費上限。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因學費凍漲多年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加入無法實際反應收費</a:t>
            </a:r>
            <a:endParaRPr lang="zh-TW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造成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幼教團體的分裂。 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調薪制度不合理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，未調薪人員會有相對的被剝奪感。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收費降低學生素質可能降低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招生公告問題可能無法篩選學生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中途退出準公共化，如恢復原本優惠前的收費，可能造成學生流失。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稅務透明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超收學生問題</a:t>
            </a:r>
            <a:endParaRPr lang="zh-TW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常見問題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confused-us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35615"/>
            <a:ext cx="5638566" cy="4933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還可以上課後才藝嗎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按照規定有沒有加入準公共化都不能有課後才藝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教育部對於課後才藝的態度是「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不告不理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」雖然不會跟園所說可以教課後才藝，但家長沒意見教育部就不會有意見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學費的部分不要巧立名目家長就不會反彈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課後延托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增加園所收入，補貼老師加班費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家長可以早點將孩子接回，減少老師加班的時數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系統上必須登錄費用才可以收課後延托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招生公告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公開抽籤只是無法篩選學生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國教署說公開招生沒有強制規定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學年實施的方案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C:\Users\Michelle\Desktop\S__3342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7" y="1700808"/>
            <a:ext cx="900686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稅務問題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幼生管理系統的存在所有數字都已透明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可以將幼兒園變成股東制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夫妻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薪資外所得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合併申報分開計稅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試算時提高收費上限的技巧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勞保投保薪資高薪低報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助理教保員不在試算範圍，所以盡可能聘請教保員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如果大班收費已經很久沒修正了，可以用哀兵政策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增加成本除以人數就是可以調漲的費用，因為人數是變動的，上學期初和下學期末，人數會有所差異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成本增加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50,000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元除以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人等於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成本增加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50,000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除以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人等於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625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24519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私幼加入公共化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有人反對有人誇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立場不同沒好話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開始攻擊揭瘡疤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大家本是同一掛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相煎太急沒浮誇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制度缺失提計畫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別再一直說</a:t>
            </a:r>
            <a:r>
              <a:rPr lang="zh-TW" altLang="en-US" sz="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60848"/>
            <a:ext cx="4518309" cy="33843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問題交流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254" y="2204864"/>
            <a:ext cx="7679653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謝謝您的聆聽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3494540" cy="303053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大部分人反對的幾個主要原因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2908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教師及教保員薪資提高至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29000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超收問題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必須按照政府的要求自編教材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增加稽查及評鑑的次數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不相信教育部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擔心退場問題</a:t>
            </a:r>
            <a:endParaRPr lang="zh-TW" altLang="en-US" dirty="0"/>
          </a:p>
        </p:txBody>
      </p:sp>
      <p:pic>
        <p:nvPicPr>
          <p:cNvPr id="4" name="圖片 3" descr="C1452325143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3744889" cy="250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教師及教保員薪資提高至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29000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透過勞保薪資投保清冊比對員工清冊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教師及教保員增加的薪資及勞保成本都可以反映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8d280ba17600c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5040560" cy="3427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超收問題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有園所因為超收而反對準公共化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加入準公共化，超收只是少賺不是沒賺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如果育兒津貼不是用排去法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公幼、非營利、準公共化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只要用造冊方式由園方幫忙申請，超收同樣無法申請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按照政府的要求自編教材</a:t>
            </a:r>
            <a:endParaRPr lang="zh-TW" altLang="en-US" dirty="0"/>
          </a:p>
        </p:txBody>
      </p:sp>
      <p:pic>
        <p:nvPicPr>
          <p:cNvPr id="6" name="內容版面配置區 5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862416" cy="433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增加稽查及評鑑的次數</a:t>
            </a:r>
            <a:endParaRPr lang="zh-TW" altLang="en-US" dirty="0"/>
          </a:p>
        </p:txBody>
      </p:sp>
      <p:pic>
        <p:nvPicPr>
          <p:cNvPr id="4" name="內容版面配置區 3" descr="rect_1200_600_找問題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7122" y="1863352"/>
            <a:ext cx="7133270" cy="4658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不相信教育部</a:t>
            </a:r>
            <a:endParaRPr lang="en-US" altLang="zh-TW" sz="5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52872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5912</TotalTime>
  <Words>1045</Words>
  <Application>Microsoft Office PowerPoint</Application>
  <PresentationFormat>如螢幕大小 (4:3)</PresentationFormat>
  <Paragraphs>140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流線</vt:lpstr>
      <vt:lpstr>準公共化幼兒園 經營管理與經驗分享座談會</vt:lpstr>
      <vt:lpstr>108學年新實施的方案</vt:lpstr>
      <vt:lpstr>108學年實施的方案</vt:lpstr>
      <vt:lpstr>大部分人反對的幾個主要原因</vt:lpstr>
      <vt:lpstr>教師及教保員薪資提高至29000元</vt:lpstr>
      <vt:lpstr>超收問題</vt:lpstr>
      <vt:lpstr>按照政府的要求自編教材</vt:lpstr>
      <vt:lpstr> 增加稽查及評鑑的次數</vt:lpstr>
      <vt:lpstr>不相信教育部</vt:lpstr>
      <vt:lpstr>擔心退場問題</vt:lpstr>
      <vt:lpstr>丞相，起風了!</vt:lpstr>
      <vt:lpstr>為什麼要加入準公共化</vt:lpstr>
      <vt:lpstr>政府持續增加 公幼及非營利的數量</vt:lpstr>
      <vt:lpstr>一個都會區與非都會區的孩子 都是1/79000</vt:lpstr>
      <vt:lpstr>不用一千家就能達成目標</vt:lpstr>
      <vt:lpstr>提高老師的待遇及降低家長的負擔</vt:lpstr>
      <vt:lpstr>如果師生比真的變成1:13</vt:lpstr>
      <vt:lpstr>現代版「國王的新衣」</vt:lpstr>
      <vt:lpstr>準公共化是劣幣驅逐良幣嗎?</vt:lpstr>
      <vt:lpstr>我們不一樣</vt:lpstr>
      <vt:lpstr>私幼加入準公共化好嗎?</vt:lpstr>
      <vt:lpstr>私幼準公共化的優點</vt:lpstr>
      <vt:lpstr>準公共化VS育兒津貼</vt:lpstr>
      <vt:lpstr>育兒津貼VS準公共化</vt:lpstr>
      <vt:lpstr>私幼準公共化的缺點</vt:lpstr>
      <vt:lpstr>常見問題</vt:lpstr>
      <vt:lpstr>還可以上課後才藝嗎?</vt:lpstr>
      <vt:lpstr>課後延托</vt:lpstr>
      <vt:lpstr>招生公告</vt:lpstr>
      <vt:lpstr>稅務問題</vt:lpstr>
      <vt:lpstr>試算時提高收費上限的技巧</vt:lpstr>
      <vt:lpstr>私幼加入公共化 有人反對有人誇 立場不同沒好話 開始攻擊揭瘡疤 大家本是同一掛 相煎太急沒浮誇 制度缺失提計畫 別再一直說  X  話</vt:lpstr>
      <vt:lpstr>問題交流</vt:lpstr>
      <vt:lpstr>謝謝您的聆聽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私幼加入準公共化之問題探討 </dc:title>
  <dc:creator>Michelle</dc:creator>
  <cp:lastModifiedBy>user</cp:lastModifiedBy>
  <cp:revision>143</cp:revision>
  <dcterms:created xsi:type="dcterms:W3CDTF">2018-11-02T03:06:26Z</dcterms:created>
  <dcterms:modified xsi:type="dcterms:W3CDTF">2019-05-13T04:32:48Z</dcterms:modified>
</cp:coreProperties>
</file>